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1140" r:id="rId4"/>
    <p:sldId id="1141" r:id="rId5"/>
    <p:sldId id="1142" r:id="rId6"/>
    <p:sldId id="1143" r:id="rId7"/>
    <p:sldId id="1144" r:id="rId8"/>
    <p:sldId id="1145" r:id="rId9"/>
  </p:sldIdLst>
  <p:sldSz cx="12190095" cy="6858000"/>
  <p:notesSz cx="6858000" cy="9144000"/>
  <p:custDataLst>
    <p:tags r:id="rId1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62880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</a:t>
            </a:r>
            <a:r>
              <a:rPr lang="zh-CN" altLang="en-US" sz="5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24944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内容为简易的个人碳排放评分表。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928" y="2763510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024213"/>
            <a:ext cx="11485848" cy="1540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39929" y="1035380"/>
          <a:ext cx="11110552" cy="4754880"/>
        </p:xfrm>
        <a:graphic>
          <a:graphicData uri="http://schemas.openxmlformats.org/drawingml/2006/table">
            <a:tbl>
              <a:tblPr firstRow="1" firstCol="1" bandRow="1"/>
              <a:tblGrid>
                <a:gridCol w="4547165"/>
                <a:gridCol w="2160240"/>
                <a:gridCol w="2520280"/>
                <a:gridCol w="1882867"/>
              </a:tblGrid>
              <a:tr h="2155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Questions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Point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Points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Points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village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town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08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work/school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walking/bicycle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train/bus/subway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driving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56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airplanes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761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electricity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lights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recycle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almost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74766" y="1156063"/>
          <a:ext cx="11120845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3304884"/>
                <a:gridCol w="7815961"/>
              </a:tblGrid>
              <a:tr h="2155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Points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Results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pollution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average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平均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person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8—10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 much pollution as the average person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11—13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little more pollution than the average person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14—15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lot more pollution than the average person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points does the average person get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8—10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11—13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14—15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642" y="8468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442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细节理解题。根据第二个表格中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much pollution as the average person”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所对应的分数可知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分是人们的平均得分。故选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lives in a city, goes to work by subway, flies on airplanes once a year, uses 15 hours of electricity a day, and sometimes recycles used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points does he get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1335" y="846853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B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细节理解题。根据第一个表格可知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 in a city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work by subway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on airplanes once a year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15 hours of electricity a 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recycle used things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would be the best title for the quiz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recycle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travel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are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5936" y="909998"/>
            <a:ext cx="3220538" cy="4294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3241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标题归纳题。问卷从多方面简易评估了大家的个人碳排放程度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以此判断大家是否环保。故选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1480</Words>
  <Application>WPS 演示</Application>
  <PresentationFormat>自定义</PresentationFormat>
  <Paragraphs>98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仿宋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2025-09-16T13:29:57Z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904FDB1AA8CB411FBBE303927876E85C_12</vt:lpwstr>
  </property>
</Properties>
</file>